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73" r:id="rId4"/>
    <p:sldId id="276" r:id="rId5"/>
    <p:sldId id="278" r:id="rId6"/>
    <p:sldId id="275" r:id="rId7"/>
    <p:sldId id="277" r:id="rId8"/>
    <p:sldId id="264" r:id="rId9"/>
    <p:sldId id="257" r:id="rId10"/>
    <p:sldId id="274" r:id="rId11"/>
    <p:sldId id="265" r:id="rId12"/>
    <p:sldId id="266" r:id="rId13"/>
    <p:sldId id="258" r:id="rId14"/>
    <p:sldId id="259" r:id="rId15"/>
    <p:sldId id="260" r:id="rId16"/>
    <p:sldId id="262" r:id="rId17"/>
    <p:sldId id="263" r:id="rId18"/>
    <p:sldId id="268" r:id="rId19"/>
    <p:sldId id="269" r:id="rId20"/>
    <p:sldId id="270" r:id="rId21"/>
    <p:sldId id="279" r:id="rId22"/>
    <p:sldId id="280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87446" autoAdjust="0"/>
  </p:normalViewPr>
  <p:slideViewPr>
    <p:cSldViewPr snapToGrid="0" snapToObjects="1">
      <p:cViewPr varScale="1">
        <p:scale>
          <a:sx n="102" d="100"/>
          <a:sy n="102" d="100"/>
        </p:scale>
        <p:origin x="176" y="7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F4751-DAD9-3745-B3C8-239F54EF13A4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C1FB6-F91A-9740-A466-D72C1F6B7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21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C1FB6-F91A-9740-A466-D72C1F6B7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5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C1FB6-F91A-9740-A466-D72C1F6B7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4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C1FB6-F91A-9740-A466-D72C1F6B72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23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hyperlink" Target="https://jackschaedler.github.io/circles-sines-signals/dft_introduction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-39ZSQfs-X3.jpg"/>
          <p:cNvPicPr>
            <a:picLocks noChangeAspect="1"/>
          </p:cNvPicPr>
          <p:nvPr/>
        </p:nvPicPr>
        <p:blipFill>
          <a:blip r:embed="rId3" cstate="print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10816" y="-2980796"/>
            <a:ext cx="4522371" cy="91440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947" y="2218825"/>
            <a:ext cx="8395369" cy="110251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cs typeface="KenyanCoffeeRg-Regular"/>
              </a:rPr>
              <a:t>Writing Songs with FFT derived chords fed to Markov Model</a:t>
            </a:r>
            <a:endParaRPr lang="en-US" dirty="0">
              <a:cs typeface="KenyanCoffeeRg-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04537"/>
            <a:ext cx="6400800" cy="1314450"/>
          </a:xfrm>
        </p:spPr>
        <p:txBody>
          <a:bodyPr>
            <a:normAutofit/>
          </a:bodyPr>
          <a:lstStyle/>
          <a:p>
            <a:r>
              <a:rPr lang="en-US" sz="2400" dirty="0" smtClean="0">
                <a:cs typeface="Avenir Black"/>
              </a:rPr>
              <a:t>Christian Adams &amp;</a:t>
            </a:r>
          </a:p>
          <a:p>
            <a:r>
              <a:rPr lang="en-US" sz="2400" dirty="0" smtClean="0">
                <a:cs typeface="Avenir Black"/>
              </a:rPr>
              <a:t>Devan Corcoran</a:t>
            </a:r>
            <a:endParaRPr lang="en-US" sz="2400" dirty="0"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76684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Harmonics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When you play a note on a piano, or any natural instrument, you hear more frequencies than just the note to played.  You also hear harmonics (also referred to as partials)</a:t>
            </a:r>
          </a:p>
          <a:p>
            <a:r>
              <a:rPr lang="en-US" sz="1400" dirty="0" smtClean="0"/>
              <a:t>The 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partial is the note played:</a:t>
            </a:r>
          </a:p>
          <a:p>
            <a:pPr lvl="1"/>
            <a:r>
              <a:rPr lang="en-US" sz="1400" dirty="0" smtClean="0"/>
              <a:t>Partial 2: 1 octave higher		1 P8</a:t>
            </a:r>
          </a:p>
          <a:p>
            <a:pPr lvl="1"/>
            <a:r>
              <a:rPr lang="en-US" sz="1400" dirty="0" smtClean="0"/>
              <a:t>Partial 3: 1 octave and a 5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higher	1 P5</a:t>
            </a:r>
          </a:p>
          <a:p>
            <a:pPr lvl="1"/>
            <a:r>
              <a:rPr lang="en-US" sz="1400" dirty="0" smtClean="0"/>
              <a:t>Partial 4: 2 octaves higher		1 P4</a:t>
            </a:r>
          </a:p>
          <a:p>
            <a:pPr lvl="1"/>
            <a:r>
              <a:rPr lang="en-US" sz="1400" dirty="0" smtClean="0"/>
              <a:t>Partial 5: 2 octaves and a M3 higher	1 M3</a:t>
            </a:r>
          </a:p>
          <a:p>
            <a:pPr lvl="1"/>
            <a:r>
              <a:rPr lang="en-US" sz="1400" dirty="0" smtClean="0"/>
              <a:t>Partial 6: 2 octaves and a P5 higher	1 m3</a:t>
            </a:r>
          </a:p>
          <a:p>
            <a:pPr lvl="1"/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48" y="3275474"/>
            <a:ext cx="5662168" cy="1676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11696" y="1743225"/>
            <a:ext cx="2103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Each instrument has varying amounts of each harmonic present, which is why each instrument has a unique tone. </a:t>
            </a:r>
          </a:p>
          <a:p>
            <a:endParaRPr lang="en-US" sz="1050" dirty="0"/>
          </a:p>
          <a:p>
            <a:r>
              <a:rPr lang="en-US" sz="1050" dirty="0" smtClean="0"/>
              <a:t>Musical intervals used in western music were derived from the harmonic series. 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62434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Normalizing Power Spectral Density Data (PSD)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64743"/>
                <a:ext cx="8229600" cy="339447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Once a peak was identified, it had to be mapped to the frequency that bin represents.  This can be done with the following equation. </a:t>
                </a:r>
              </a:p>
              <a:p>
                <a:r>
                  <a:rPr lang="en-US" dirty="0" smtClean="0"/>
                  <a:t>Bin Number  X  SAMPLERATE / NUMFRAMES</a:t>
                </a:r>
              </a:p>
              <a:p>
                <a:r>
                  <a:rPr lang="en-US" dirty="0" smtClean="0"/>
                  <a:t>Ex.: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</a:rPr>
                          <m:t>46 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 44100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𝐻𝑧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</a:rPr>
                          <m:t>16324 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𝐹𝑟𝑎𝑚𝑒𝑠</m:t>
                        </m:r>
                      </m:den>
                    </m:f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tr-TR" i="1" dirty="0">
                        <a:latin typeface="Cambria Math" charset="0"/>
                      </a:rPr>
                      <m:t>124.271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𝐻𝑧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64743"/>
                <a:ext cx="8229600" cy="3394472"/>
              </a:xfrm>
              <a:blipFill rotWithShape="0">
                <a:blip r:embed="rId2"/>
                <a:stretch>
                  <a:fillRect l="-1481" t="-3591" r="-593" b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7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Pass/High 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low pass filter was applied at 80Hz to the </a:t>
            </a:r>
            <a:r>
              <a:rPr lang="en-US" dirty="0" err="1" smtClean="0"/>
              <a:t>psd</a:t>
            </a:r>
            <a:r>
              <a:rPr lang="en-US" dirty="0" smtClean="0"/>
              <a:t> data to filter out low frequency noise.</a:t>
            </a:r>
          </a:p>
          <a:p>
            <a:r>
              <a:rPr lang="en-US" dirty="0" smtClean="0"/>
              <a:t>A high pass filter was applied at ~2700Hz</a:t>
            </a:r>
          </a:p>
          <a:p>
            <a:r>
              <a:rPr lang="en-US" dirty="0" smtClean="0"/>
              <a:t>This created a band-pass filter between 80-2700Hz, which is a realistic range for a piano.  </a:t>
            </a:r>
          </a:p>
        </p:txBody>
      </p:sp>
    </p:spTree>
    <p:extLst>
      <p:ext uri="{BB962C8B-B14F-4D97-AF65-F5344CB8AC3E}">
        <p14:creationId xmlns:p14="http://schemas.microsoft.com/office/powerpoint/2010/main" val="443445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Takes in List of chord strings from FFT</a:t>
            </a:r>
          </a:p>
          <a:p>
            <a:r>
              <a:rPr lang="en-US" dirty="0" smtClean="0"/>
              <a:t>Asks the user how far back the history should be</a:t>
            </a:r>
          </a:p>
          <a:p>
            <a:r>
              <a:rPr lang="en-US" dirty="0" smtClean="0"/>
              <a:t>Creates transitions, counts up their frequency</a:t>
            </a:r>
          </a:p>
          <a:p>
            <a:r>
              <a:rPr lang="en-US" dirty="0" smtClean="0"/>
              <a:t>Composes song by choosing start chord randomly (Transitions would look like [$, Chord] if history is 1, [$, $, Chord] if history is 2, etc.</a:t>
            </a:r>
          </a:p>
          <a:p>
            <a:r>
              <a:rPr lang="en-US" dirty="0" smtClean="0"/>
              <a:t>Then the next chord is determined using the current chord and randomly choosing from the possibility batch until the end is reached (#)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19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Transitions and Transition Count with history of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0525"/>
            <a:ext cx="8229600" cy="3368843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[['$', 'C3,E3,G3'], ['C3,E3,G3', 'E3,G3,C4'], ['E3,G3,C4', 'F3,A3,C3'], ['F3,A3,C3', 'G3,B3,F#3,D4'], ['G3,B3,F#3,D4', 'C3,E3,G3'], ['C3,E3,G3', 'C3,E3,G3'], ['C3,E3,G3', 'D3,A3,F4'], ['D3,A3,F4', 'G3,B3,D4'], ['G3,B3,D4', 'G3,B3,F#3,D4'], ['C3,E3,G3', 'C2,F3,A3'], ['C2,F3,A3', 'C3,E3,G3'], ['C2,F3,A3', 'G3,B3,F#3,D4'], ['G3,B3,F#3,D4', 'C2,F3,A3'], ['C2,F3,A3', '#']</a:t>
            </a:r>
            <a:r>
              <a:rPr lang="fr-FR" dirty="0" smtClean="0"/>
              <a:t>]</a:t>
            </a:r>
          </a:p>
          <a:p>
            <a:r>
              <a:rPr lang="fr-FR" dirty="0"/>
              <a:t>[1, 2, 2, 2, 4, 3, 2, 2, 2, 2, 1, 2, 2, 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8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Transitions and Transition Count with history of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053"/>
            <a:ext cx="8229600" cy="3569368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[['$', '$', 'C3,E3,G3'], ['$', 'C3,E3,G3', 'E3,G3,C4'], ['C3,E3,G3', 'E3,G3,C4', 'F3,A3,C3'], ['E3,G3,C4', 'F3,A3,C3', 'G3,B3,F#3,D4'], ['F3,A3,C3', 'G3,B3,F#3,D4', 'C3,E3,G3'], ['G3,B3,F#3,D4', 'C3,E3,G3', 'C3,E3,G3'], ['C3,E3,G3', 'C3,E3,G3', 'D3,A3,F4'], ['C3,E3,G3', 'D3,A3,F4', 'G3,B3,D4'], ['D3,A3,F4', 'G3,B3,D4', 'G3,B3,F#3,D4'], ['G3,B3,D4', 'G3,B3,F#3,D4', 'C3,E3,G3'], ['C3,E3,G3', 'C3,E3,G3', 'E3,G3,C4'], ['G3,B3,F#3,D4', 'C3,E3,G3', 'C2,F3,A3'], ['C3,E3,G3', 'C2,F3,A3', 'C3,E3,G3'], ['C2,F3,A3', 'C3,E3,G3', 'C2,F3,A3'], ['C3,E3,G3', 'C2,F3,A3', 'G3,B3,F#3,D4'], ['C2,F3,A3', 'G3,B3,F#3,D4', 'C2,F3,A3'], ['G3,B3,F#3,D4', 'C2,F3,A3', 'G3,B3,F#3,D4'], ['G3,B3,F#3,D4', 'C2,F3,A3', '#']</a:t>
            </a:r>
            <a:r>
              <a:rPr lang="fr-FR" dirty="0" smtClean="0"/>
              <a:t>]</a:t>
            </a:r>
          </a:p>
          <a:p>
            <a:r>
              <a:rPr lang="fr-FR" dirty="0"/>
              <a:t>[1, 1, 2, 2, 2, 3, 2, 2, 2, 2, 1, 1, 1, 1, 1, 2, 1, 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Had to make dynamic allow any size of history (Added multiple start indicators, counted how many # signs and made sure it equaled amount of songs)</a:t>
            </a:r>
          </a:p>
          <a:p>
            <a:r>
              <a:rPr lang="en-US" dirty="0" smtClean="0"/>
              <a:t>Needed to read in FFT .</a:t>
            </a:r>
            <a:r>
              <a:rPr lang="en-US" dirty="0" err="1" smtClean="0"/>
              <a:t>csv</a:t>
            </a:r>
            <a:r>
              <a:rPr lang="en-US" dirty="0" smtClean="0"/>
              <a:t> files correctly and prepare the song data to be exported as a midi file properly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5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-tFMmkLB-X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47390"/>
            <a:ext cx="9144000" cy="85725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Time to listen to some Markov Music!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73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Chords vs. Sparse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Dense</a:t>
            </a:r>
          </a:p>
          <a:p>
            <a:pPr lvl="1"/>
            <a:r>
              <a:rPr lang="en-US" sz="1600" dirty="0" smtClean="0"/>
              <a:t>EM</a:t>
            </a:r>
            <a:r>
              <a:rPr lang="en-US" sz="1600" baseline="30000" dirty="0" smtClean="0"/>
              <a:t>7</a:t>
            </a:r>
            <a:r>
              <a:rPr lang="en-US" sz="1600" dirty="0" smtClean="0"/>
              <a:t> = </a:t>
            </a:r>
            <a:r>
              <a:rPr lang="en-US" sz="1600" dirty="0"/>
              <a:t>E1, B1, E2, G#2, B2, D#2</a:t>
            </a:r>
          </a:p>
          <a:p>
            <a:pPr lvl="1"/>
            <a:r>
              <a:rPr lang="en-US" sz="1600" dirty="0" smtClean="0"/>
              <a:t>D#m</a:t>
            </a:r>
            <a:r>
              <a:rPr lang="en-US" sz="1600" baseline="30000" dirty="0" smtClean="0"/>
              <a:t>4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 = G#1, D#2, F#2, A#2, C#3, D#3</a:t>
            </a:r>
          </a:p>
          <a:p>
            <a:pPr lvl="1"/>
            <a:r>
              <a:rPr lang="en-US" sz="1600" dirty="0" smtClean="0"/>
              <a:t>G#</a:t>
            </a:r>
            <a:r>
              <a:rPr lang="en-US" sz="1600" baseline="30000" dirty="0" smtClean="0"/>
              <a:t>6</a:t>
            </a:r>
            <a:r>
              <a:rPr lang="en-US" sz="1600" dirty="0" smtClean="0"/>
              <a:t> = C2, G#2, C3, D#3</a:t>
            </a:r>
          </a:p>
          <a:p>
            <a:pPr lvl="1"/>
            <a:r>
              <a:rPr lang="en-US" sz="1600" dirty="0" smtClean="0"/>
              <a:t>G# = G#1, </a:t>
            </a:r>
            <a:r>
              <a:rPr lang="en-US" sz="1600" dirty="0"/>
              <a:t>G#2, C3, D#3</a:t>
            </a:r>
          </a:p>
          <a:p>
            <a:r>
              <a:rPr lang="en-US" sz="2400" dirty="0" smtClean="0"/>
              <a:t>Sparse</a:t>
            </a:r>
          </a:p>
          <a:p>
            <a:pPr lvl="1"/>
            <a:r>
              <a:rPr lang="en-US" sz="1600" dirty="0"/>
              <a:t>EM</a:t>
            </a:r>
            <a:r>
              <a:rPr lang="en-US" sz="1600" baseline="30000" dirty="0"/>
              <a:t>7</a:t>
            </a:r>
            <a:r>
              <a:rPr lang="en-US" sz="1600" dirty="0"/>
              <a:t> = E1, </a:t>
            </a:r>
            <a:r>
              <a:rPr lang="en-US" sz="1600" dirty="0" smtClean="0"/>
              <a:t>B1, G#2, </a:t>
            </a:r>
            <a:r>
              <a:rPr lang="en-US" sz="1600" dirty="0"/>
              <a:t>D#2</a:t>
            </a:r>
          </a:p>
          <a:p>
            <a:pPr lvl="1"/>
            <a:r>
              <a:rPr lang="en-US" sz="1600" dirty="0" smtClean="0"/>
              <a:t>D#m</a:t>
            </a:r>
            <a:r>
              <a:rPr lang="en-US" sz="1600" baseline="30000" dirty="0" smtClean="0"/>
              <a:t>4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 </a:t>
            </a:r>
            <a:r>
              <a:rPr lang="en-US" sz="1600" dirty="0"/>
              <a:t>= G#1</a:t>
            </a:r>
            <a:r>
              <a:rPr lang="en-US" sz="1600" dirty="0" smtClean="0"/>
              <a:t>, D#2, </a:t>
            </a:r>
            <a:r>
              <a:rPr lang="en-US" sz="1600" dirty="0"/>
              <a:t>F#2, A#2, C#3, </a:t>
            </a:r>
          </a:p>
          <a:p>
            <a:pPr lvl="1"/>
            <a:r>
              <a:rPr lang="en-US" sz="1600" dirty="0"/>
              <a:t>G#</a:t>
            </a:r>
            <a:r>
              <a:rPr lang="en-US" sz="1600" baseline="30000" dirty="0"/>
              <a:t>6</a:t>
            </a:r>
            <a:r>
              <a:rPr lang="en-US" sz="1600" dirty="0"/>
              <a:t> = C2, G#2, </a:t>
            </a:r>
            <a:r>
              <a:rPr lang="en-US" sz="1600" dirty="0" smtClean="0"/>
              <a:t>D#3</a:t>
            </a:r>
            <a:endParaRPr lang="en-US" sz="1600" dirty="0"/>
          </a:p>
          <a:p>
            <a:pPr lvl="1"/>
            <a:r>
              <a:rPr lang="en-US" sz="1600" dirty="0"/>
              <a:t>G# = G#1, G#2, C3, D#3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3850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N-back: 3</a:t>
            </a:r>
          </a:p>
          <a:p>
            <a:r>
              <a:rPr lang="en-US" sz="2800" dirty="0" smtClean="0"/>
              <a:t>Frames: 4096</a:t>
            </a:r>
          </a:p>
          <a:p>
            <a:r>
              <a:rPr lang="en-US" sz="2800" dirty="0" smtClean="0"/>
              <a:t>Low-pass: 40Hz</a:t>
            </a:r>
          </a:p>
          <a:p>
            <a:r>
              <a:rPr lang="en-US" sz="2800" dirty="0" smtClean="0"/>
              <a:t>High-pass: 2756Hz</a:t>
            </a:r>
          </a:p>
          <a:p>
            <a:r>
              <a:rPr lang="en-US" sz="2800" dirty="0" smtClean="0"/>
              <a:t>Variable Parameter: Sparse/Dense Chords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586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ordPredictionArchite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073" y="-3519821"/>
            <a:ext cx="9351073" cy="125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9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vs. Sparse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81" y="1329375"/>
            <a:ext cx="8438838" cy="2840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4048" y="4325112"/>
            <a:ext cx="8238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FFT’s peak identification accuracy was greatly improved when sparse chord voicing were fed as input.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81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Future Architectures We Explored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618" y="1837697"/>
            <a:ext cx="7848764" cy="22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01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issues did we encounter?</a:t>
            </a:r>
          </a:p>
          <a:p>
            <a:r>
              <a:rPr lang="en-US" dirty="0" smtClean="0"/>
              <a:t>Let me tell you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2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Music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517136" cy="341757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The language of music is notes.  </a:t>
            </a:r>
          </a:p>
          <a:p>
            <a:r>
              <a:rPr lang="en-US" dirty="0" smtClean="0"/>
              <a:t>When notes are played at the same time, they are called chords.  </a:t>
            </a:r>
          </a:p>
          <a:p>
            <a:r>
              <a:rPr lang="en-US" dirty="0" smtClean="0"/>
              <a:t>Many chords in sequence makes up a song.  Songs are made more interesting by varying how these chords are played (rhythm, articulation, tone, arppegiation, etc.)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87"/>
          <a:stretch/>
        </p:blipFill>
        <p:spPr>
          <a:xfrm>
            <a:off x="5410310" y="1136143"/>
            <a:ext cx="2916936" cy="1721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504" r="5711" b="48991"/>
          <a:stretch/>
        </p:blipFill>
        <p:spPr>
          <a:xfrm>
            <a:off x="5410310" y="3004380"/>
            <a:ext cx="2916936" cy="190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5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Acoustics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note is played, or generated by a sine tone generator, it can be recorded and represented as a voltage signal, which when graphed is called a waveform.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5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Waveforms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40" y="1662402"/>
            <a:ext cx="3192695" cy="2342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2051" y="4265108"/>
            <a:ext cx="2404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Waveform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134211" y="4284244"/>
            <a:ext cx="2551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Waveform (Zoomed In)</a:t>
            </a:r>
            <a:endParaRPr lang="en-US" sz="1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5047" y="1662402"/>
            <a:ext cx="3149506" cy="234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2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Acoustics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10512" y="1063229"/>
            <a:ext cx="5248656" cy="386538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148" y="1176704"/>
            <a:ext cx="4030012" cy="36147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0512" y="1685874"/>
            <a:ext cx="116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Waveforms of individual sine waves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0512" y="3189455"/>
            <a:ext cx="1161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Waveforms </a:t>
            </a:r>
            <a:r>
              <a:rPr lang="en-US" sz="1200" smtClean="0">
                <a:solidFill>
                  <a:schemeClr val="bg1"/>
                </a:solidFill>
              </a:rPr>
              <a:t>of combined </a:t>
            </a:r>
            <a:r>
              <a:rPr lang="en-US" sz="1200" dirty="0" smtClean="0">
                <a:solidFill>
                  <a:schemeClr val="bg1"/>
                </a:solidFill>
              </a:rPr>
              <a:t>sine waves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0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did that sine wave get so complex?</a:t>
            </a:r>
          </a:p>
          <a:p>
            <a:endParaRPr lang="en-US" dirty="0"/>
          </a:p>
          <a:p>
            <a:r>
              <a:rPr lang="en-US" dirty="0" smtClean="0"/>
              <a:t>An FFT breaks apart that complicated waveform into each of its’ component frequencies.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-Qz5MK7b-X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https://jackschaedler.github.io/circles-sines-signals/dft_introduction.html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7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Fourier Transform (FFT)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Used to translate time domain data in to frequency domain data</a:t>
            </a:r>
          </a:p>
          <a:p>
            <a:r>
              <a:rPr lang="en-US" sz="1800" dirty="0" smtClean="0"/>
              <a:t>An audio file is made up of many contributing frequencies (pitches), an FFT allows you to separate and identify those contributing frequencies</a:t>
            </a:r>
          </a:p>
          <a:p>
            <a:r>
              <a:rPr lang="en-US" sz="1800" dirty="0" smtClean="0"/>
              <a:t>A complete chord contains multiple frequencies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234440" y="4594623"/>
            <a:ext cx="2404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Waveform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998149" y="4594623"/>
            <a:ext cx="2551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Waveform (Zoomed In)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16" y="2770852"/>
            <a:ext cx="2202996" cy="17188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464" y="2750426"/>
            <a:ext cx="2250545" cy="17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5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2562</TotalTime>
  <Words>959</Words>
  <Application>Microsoft Macintosh PowerPoint</Application>
  <PresentationFormat>On-screen Show (16:9)</PresentationFormat>
  <Paragraphs>88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Avenir Black</vt:lpstr>
      <vt:lpstr>Calibri</vt:lpstr>
      <vt:lpstr>Cambria Math</vt:lpstr>
      <vt:lpstr>Century Gothic</vt:lpstr>
      <vt:lpstr>KenyanCoffeeRg-Regular</vt:lpstr>
      <vt:lpstr>Arial</vt:lpstr>
      <vt:lpstr>Black</vt:lpstr>
      <vt:lpstr>Writing Songs with FFT derived chords fed to Markov Model</vt:lpstr>
      <vt:lpstr>PowerPoint Presentation</vt:lpstr>
      <vt:lpstr>Background: Music Theory</vt:lpstr>
      <vt:lpstr>Background: Acoustics</vt:lpstr>
      <vt:lpstr>Waveforms</vt:lpstr>
      <vt:lpstr>Background: Acoustics</vt:lpstr>
      <vt:lpstr>?</vt:lpstr>
      <vt:lpstr>Visualization</vt:lpstr>
      <vt:lpstr>Fast Fourier Transform (FFT)</vt:lpstr>
      <vt:lpstr>Background: Harmonics</vt:lpstr>
      <vt:lpstr>Normalizing Power Spectral Density Data (PSD)</vt:lpstr>
      <vt:lpstr>Low Pass/High Pass</vt:lpstr>
      <vt:lpstr>Markov Model</vt:lpstr>
      <vt:lpstr>Transitions and Transition Count with history of 1</vt:lpstr>
      <vt:lpstr>Transitions and Transition Count with history of 2</vt:lpstr>
      <vt:lpstr>Markov Challenges</vt:lpstr>
      <vt:lpstr>Time to listen to some Markov Music!</vt:lpstr>
      <vt:lpstr>Dense Chords vs. Sparse</vt:lpstr>
      <vt:lpstr>Configurations</vt:lpstr>
      <vt:lpstr>Dense vs. Sparse</vt:lpstr>
      <vt:lpstr>Possible Future Architectures We Explored</vt:lpstr>
      <vt:lpstr>Challenges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 Learns </dc:title>
  <dc:creator>Devan Elizabeth Corcoran</dc:creator>
  <cp:lastModifiedBy>rooftopcellist@gmail.com</cp:lastModifiedBy>
  <cp:revision>40</cp:revision>
  <dcterms:created xsi:type="dcterms:W3CDTF">2017-11-19T23:18:06Z</dcterms:created>
  <dcterms:modified xsi:type="dcterms:W3CDTF">2017-11-28T20:26:59Z</dcterms:modified>
</cp:coreProperties>
</file>